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3CCE35-67B3-4E89-AECF-D210AF1DA6A6}"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509635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CCE35-67B3-4E89-AECF-D210AF1DA6A6}"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1328101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3CCE35-67B3-4E89-AECF-D210AF1DA6A6}"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192187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70082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3CCE35-67B3-4E89-AECF-D210AF1DA6A6}" type="datetimeFigureOut">
              <a:rPr lang="en-IN" smtClean="0"/>
              <a:t>26-06-2023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112256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3CCE35-67B3-4E89-AECF-D210AF1DA6A6}" type="datetimeFigureOut">
              <a:rPr lang="en-IN" smtClean="0"/>
              <a:t>26-06-2023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1662854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CCE35-67B3-4E89-AECF-D210AF1DA6A6}" type="datetimeFigureOut">
              <a:rPr lang="en-IN" smtClean="0"/>
              <a:t>26-06-2023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68463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87934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34263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52566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515887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11176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CCE35-67B3-4E89-AECF-D210AF1DA6A6}"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674150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A3CCE35-67B3-4E89-AECF-D210AF1DA6A6}" type="datetimeFigureOut">
              <a:rPr lang="en-IN" smtClean="0"/>
              <a:t>26-06-2023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4256612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A3CCE35-67B3-4E89-AECF-D210AF1DA6A6}" type="datetimeFigureOut">
              <a:rPr lang="en-IN" smtClean="0"/>
              <a:t>26-06-2023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386805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CCE35-67B3-4E89-AECF-D210AF1DA6A6}"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2217162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CCE35-67B3-4E89-AECF-D210AF1DA6A6}"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3E34BE-9DD1-40C9-9E76-292044ADEA9D}" type="slidenum">
              <a:rPr lang="en-IN" smtClean="0"/>
              <a:t>‹#›</a:t>
            </a:fld>
            <a:endParaRPr lang="en-IN"/>
          </a:p>
        </p:txBody>
      </p:sp>
    </p:spTree>
    <p:extLst>
      <p:ext uri="{BB962C8B-B14F-4D97-AF65-F5344CB8AC3E}">
        <p14:creationId xmlns:p14="http://schemas.microsoft.com/office/powerpoint/2010/main" val="4105527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A3CCE35-67B3-4E89-AECF-D210AF1DA6A6}" type="datetimeFigureOut">
              <a:rPr lang="en-IN" smtClean="0"/>
              <a:t>26-06-2023</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73E34BE-9DD1-40C9-9E76-292044ADEA9D}" type="slidenum">
              <a:rPr lang="en-IN" smtClean="0"/>
              <a:t>‹#›</a:t>
            </a:fld>
            <a:endParaRPr lang="en-IN"/>
          </a:p>
        </p:txBody>
      </p:sp>
    </p:spTree>
    <p:extLst>
      <p:ext uri="{BB962C8B-B14F-4D97-AF65-F5344CB8AC3E}">
        <p14:creationId xmlns:p14="http://schemas.microsoft.com/office/powerpoint/2010/main" val="1958489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42575-3DDA-E844-23C7-1E4DFB411292}"/>
              </a:ext>
            </a:extLst>
          </p:cNvPr>
          <p:cNvSpPr>
            <a:spLocks noGrp="1"/>
          </p:cNvSpPr>
          <p:nvPr>
            <p:ph type="ctrTitle"/>
          </p:nvPr>
        </p:nvSpPr>
        <p:spPr/>
        <p:txBody>
          <a:bodyPr/>
          <a:lstStyle/>
          <a:p>
            <a:r>
              <a:rPr lang="en-US" dirty="0"/>
              <a:t>Digital Marketing</a:t>
            </a:r>
            <a:br>
              <a:rPr lang="en-US" dirty="0"/>
            </a:br>
            <a:r>
              <a:rPr lang="en-US" dirty="0"/>
              <a:t>PPT </a:t>
            </a:r>
            <a:endParaRPr lang="en-IN" dirty="0"/>
          </a:p>
        </p:txBody>
      </p:sp>
    </p:spTree>
    <p:extLst>
      <p:ext uri="{BB962C8B-B14F-4D97-AF65-F5344CB8AC3E}">
        <p14:creationId xmlns:p14="http://schemas.microsoft.com/office/powerpoint/2010/main" val="15823815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3001F-D94A-5CC6-63F0-D675885F1637}"/>
              </a:ext>
            </a:extLst>
          </p:cNvPr>
          <p:cNvSpPr>
            <a:spLocks noGrp="1"/>
          </p:cNvSpPr>
          <p:nvPr>
            <p:ph type="ctrTitle"/>
          </p:nvPr>
        </p:nvSpPr>
        <p:spPr>
          <a:xfrm>
            <a:off x="1595269" y="169863"/>
            <a:ext cx="9001462" cy="2387600"/>
          </a:xfrm>
        </p:spPr>
        <p:txBody>
          <a:bodyPr/>
          <a:lstStyle/>
          <a:p>
            <a:r>
              <a:rPr lang="en-IN" dirty="0"/>
              <a:t>Digital Marketing : ABSTRACT</a:t>
            </a:r>
          </a:p>
        </p:txBody>
      </p:sp>
      <p:sp>
        <p:nvSpPr>
          <p:cNvPr id="3" name="Subtitle 2">
            <a:extLst>
              <a:ext uri="{FF2B5EF4-FFF2-40B4-BE49-F238E27FC236}">
                <a16:creationId xmlns:a16="http://schemas.microsoft.com/office/drawing/2014/main" id="{E0213C91-E21D-0395-B14C-9FD76063F594}"/>
              </a:ext>
            </a:extLst>
          </p:cNvPr>
          <p:cNvSpPr>
            <a:spLocks noGrp="1"/>
          </p:cNvSpPr>
          <p:nvPr>
            <p:ph type="subTitle" idx="1"/>
          </p:nvPr>
        </p:nvSpPr>
        <p:spPr>
          <a:xfrm>
            <a:off x="1595269" y="2935288"/>
            <a:ext cx="9001462" cy="3513137"/>
          </a:xfrm>
        </p:spPr>
        <p:txBody>
          <a:bodyPr>
            <a:normAutofit fontScale="92500"/>
          </a:bodyPr>
          <a:lstStyle/>
          <a:p>
            <a:pPr algn="just"/>
            <a:r>
              <a:rPr lang="en-US" dirty="0"/>
              <a:t>Digital marketing has revolutionized the way businesses connect with their target audiences in the modern digital landscape. This presentation provides a depth analysis on digital marketing, future prospects. It delves into various aspects, including its definition, key strategies and tactics, emerging trends. By synthesizing current research and industry practices, this paper offers valuable insights for businesses and marketers seeking to harness the power of digital marketing.</a:t>
            </a:r>
            <a:endParaRPr lang="en-IN" dirty="0"/>
          </a:p>
        </p:txBody>
      </p:sp>
    </p:spTree>
    <p:extLst>
      <p:ext uri="{BB962C8B-B14F-4D97-AF65-F5344CB8AC3E}">
        <p14:creationId xmlns:p14="http://schemas.microsoft.com/office/powerpoint/2010/main" val="2783636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433D-A495-8300-FDF8-7AD452BD0AD9}"/>
              </a:ext>
            </a:extLst>
          </p:cNvPr>
          <p:cNvSpPr>
            <a:spLocks noGrp="1"/>
          </p:cNvSpPr>
          <p:nvPr>
            <p:ph type="ctrTitle"/>
          </p:nvPr>
        </p:nvSpPr>
        <p:spPr>
          <a:xfrm>
            <a:off x="1595269" y="500062"/>
            <a:ext cx="9001462" cy="2387600"/>
          </a:xfrm>
        </p:spPr>
        <p:txBody>
          <a:bodyPr/>
          <a:lstStyle/>
          <a:p>
            <a:r>
              <a:rPr lang="en-US" dirty="0"/>
              <a:t>Introduction</a:t>
            </a:r>
            <a:endParaRPr lang="en-IN" dirty="0"/>
          </a:p>
        </p:txBody>
      </p:sp>
      <p:sp>
        <p:nvSpPr>
          <p:cNvPr id="3" name="Subtitle 2">
            <a:extLst>
              <a:ext uri="{FF2B5EF4-FFF2-40B4-BE49-F238E27FC236}">
                <a16:creationId xmlns:a16="http://schemas.microsoft.com/office/drawing/2014/main" id="{D6F9C5D1-7765-B02E-4AA3-E6F97C25C61E}"/>
              </a:ext>
            </a:extLst>
          </p:cNvPr>
          <p:cNvSpPr>
            <a:spLocks noGrp="1"/>
          </p:cNvSpPr>
          <p:nvPr>
            <p:ph type="subTitle" idx="1"/>
          </p:nvPr>
        </p:nvSpPr>
        <p:spPr>
          <a:xfrm>
            <a:off x="1595269" y="3784601"/>
            <a:ext cx="9001462" cy="2201862"/>
          </a:xfrm>
        </p:spPr>
        <p:txBody>
          <a:bodyPr>
            <a:normAutofit fontScale="92500" lnSpcReduction="20000"/>
          </a:bodyPr>
          <a:lstStyle/>
          <a:p>
            <a:pPr algn="just"/>
            <a:r>
              <a:rPr lang="en-IN" kern="100" dirty="0">
                <a:effectLst/>
                <a:latin typeface="Times New Roman" panose="02020603050405020304" pitchFamily="18" charset="0"/>
                <a:ea typeface="Calibri" panose="020F0502020204030204" pitchFamily="34" charset="0"/>
                <a:cs typeface="Times New Roman" panose="02020603050405020304" pitchFamily="18" charset="0"/>
              </a:rPr>
              <a:t>Digital marketing has become an integral part of marketing strategies, enabling businesses to reach and engage with their customers through digital channels. This introduction section outlines the research objectives and methodology employed to examine the evolution, impact, and future directions of digital marketing. It highlights the significance of digital marketing in the modern business landscape.</a:t>
            </a:r>
            <a:endParaRPr lang="en-IN"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80394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DCBD-82FB-B9F5-6CBB-6F2D2BFB7155}"/>
              </a:ext>
            </a:extLst>
          </p:cNvPr>
          <p:cNvSpPr>
            <a:spLocks noGrp="1"/>
          </p:cNvSpPr>
          <p:nvPr>
            <p:ph type="ctrTitle"/>
          </p:nvPr>
        </p:nvSpPr>
        <p:spPr>
          <a:xfrm>
            <a:off x="1595269" y="381000"/>
            <a:ext cx="9001462" cy="2387600"/>
          </a:xfrm>
        </p:spPr>
        <p:txBody>
          <a:bodyPr/>
          <a:lstStyle/>
          <a:p>
            <a:r>
              <a:rPr lang="en-US" dirty="0"/>
              <a:t>Pros and Cons of Digital Marketing :</a:t>
            </a:r>
            <a:endParaRPr lang="en-IN" dirty="0"/>
          </a:p>
        </p:txBody>
      </p:sp>
      <p:sp>
        <p:nvSpPr>
          <p:cNvPr id="3" name="Subtitle 2">
            <a:extLst>
              <a:ext uri="{FF2B5EF4-FFF2-40B4-BE49-F238E27FC236}">
                <a16:creationId xmlns:a16="http://schemas.microsoft.com/office/drawing/2014/main" id="{AF8F6E8C-DE59-C364-F379-8859A20FA84F}"/>
              </a:ext>
            </a:extLst>
          </p:cNvPr>
          <p:cNvSpPr>
            <a:spLocks noGrp="1"/>
          </p:cNvSpPr>
          <p:nvPr>
            <p:ph type="subTitle" idx="1"/>
          </p:nvPr>
        </p:nvSpPr>
        <p:spPr>
          <a:xfrm>
            <a:off x="1595269" y="3602038"/>
            <a:ext cx="9001462" cy="2874962"/>
          </a:xfrm>
        </p:spPr>
        <p:txBody>
          <a:bodyPr>
            <a:normAutofit fontScale="92500" lnSpcReduction="20000"/>
          </a:bodyPr>
          <a:lstStyle/>
          <a:p>
            <a:pPr algn="just"/>
            <a:r>
              <a:rPr lang="en-US" dirty="0"/>
              <a:t>Digital marketing allows marketers to see accurate results in real time. If an advert is put in newspaper, it is difficult to estimate how many people actually flipped to that page and paid attention to ad. There's no surefire way to know if that ad was responsible for any sales at all. Yet digital marketing would help you to know reach for your product/service, to get engaged with prospective customers, to have global reach, to promote in personalized manner. However, with digital marketing have some setbacks .</a:t>
            </a:r>
            <a:endParaRPr lang="en-IN" dirty="0"/>
          </a:p>
        </p:txBody>
      </p:sp>
    </p:spTree>
    <p:extLst>
      <p:ext uri="{BB962C8B-B14F-4D97-AF65-F5344CB8AC3E}">
        <p14:creationId xmlns:p14="http://schemas.microsoft.com/office/powerpoint/2010/main" val="8859043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B8A6-1446-06F2-B736-5C47639045FB}"/>
              </a:ext>
            </a:extLst>
          </p:cNvPr>
          <p:cNvSpPr>
            <a:spLocks noGrp="1"/>
          </p:cNvSpPr>
          <p:nvPr>
            <p:ph type="title"/>
          </p:nvPr>
        </p:nvSpPr>
        <p:spPr/>
        <p:txBody>
          <a:bodyPr/>
          <a:lstStyle/>
          <a:p>
            <a:r>
              <a:rPr lang="en-US" dirty="0"/>
              <a:t>Digital Marketing Tactics and Examples :</a:t>
            </a:r>
            <a:endParaRPr lang="en-IN" dirty="0"/>
          </a:p>
        </p:txBody>
      </p:sp>
      <p:sp>
        <p:nvSpPr>
          <p:cNvPr id="3" name="Content Placeholder 2">
            <a:extLst>
              <a:ext uri="{FF2B5EF4-FFF2-40B4-BE49-F238E27FC236}">
                <a16:creationId xmlns:a16="http://schemas.microsoft.com/office/drawing/2014/main" id="{915F0397-41C3-0542-DBBE-9A52874EB176}"/>
              </a:ext>
            </a:extLst>
          </p:cNvPr>
          <p:cNvSpPr>
            <a:spLocks noGrp="1"/>
          </p:cNvSpPr>
          <p:nvPr>
            <p:ph idx="1"/>
          </p:nvPr>
        </p:nvSpPr>
        <p:spPr>
          <a:xfrm>
            <a:off x="913795" y="2096064"/>
            <a:ext cx="10353762" cy="4647636"/>
          </a:xfrm>
        </p:spPr>
        <p:txBody>
          <a:bodyPr>
            <a:normAutofit fontScale="92500" lnSpcReduction="20000"/>
          </a:bodyPr>
          <a:lstStyle/>
          <a:p>
            <a:pPr algn="just"/>
            <a:r>
              <a:rPr lang="en-US" b="1" u="sng" dirty="0"/>
              <a:t>Search Engine Optimization (SEO): </a:t>
            </a:r>
            <a:r>
              <a:rPr lang="en-US" dirty="0"/>
              <a:t>This is process of optimizing website to "rank" higher in search engine results pages, thereby increasing the amount of organic (or free) traffic your website receives. The channels that benefit from SEO include Websites, Blogs, and Info graphics. </a:t>
            </a:r>
          </a:p>
          <a:p>
            <a:pPr algn="just"/>
            <a:r>
              <a:rPr lang="en-US" b="1" u="sng" dirty="0"/>
              <a:t>Social Media Marketing: </a:t>
            </a:r>
            <a:r>
              <a:rPr lang="en-US" dirty="0"/>
              <a:t>This practice promotes your brand and your content on social media channels to increase brand awareness, drive traffic, and generate leads for your business. </a:t>
            </a:r>
          </a:p>
          <a:p>
            <a:pPr algn="just"/>
            <a:r>
              <a:rPr lang="en-US" b="1" u="sng" dirty="0"/>
              <a:t>Content Marketing: </a:t>
            </a:r>
            <a:r>
              <a:rPr lang="en-US" dirty="0"/>
              <a:t>It denotes the creation and promotion of content assets for the purpose of generating brand awareness, traffic growth, lead generation, and customers. </a:t>
            </a:r>
          </a:p>
          <a:p>
            <a:pPr algn="just"/>
            <a:r>
              <a:rPr lang="en-US" b="1" u="sng" dirty="0"/>
              <a:t>Affiliate Marketing: </a:t>
            </a:r>
            <a:r>
              <a:rPr lang="en-US" dirty="0"/>
              <a:t>This is a type of </a:t>
            </a:r>
            <a:r>
              <a:rPr lang="en-US" dirty="0" err="1"/>
              <a:t>performancebased</a:t>
            </a:r>
            <a:r>
              <a:rPr lang="en-US" dirty="0"/>
              <a:t> advertising where you receive commission for promoting someone else's products, services on your website.</a:t>
            </a:r>
          </a:p>
          <a:p>
            <a:pPr algn="just"/>
            <a:r>
              <a:rPr lang="en-US" dirty="0"/>
              <a:t>Native Advertising : Native advertising refers to advertisements that are primarily </a:t>
            </a:r>
            <a:r>
              <a:rPr lang="en-US" dirty="0" err="1"/>
              <a:t>contentled</a:t>
            </a:r>
            <a:r>
              <a:rPr lang="en-US" dirty="0"/>
              <a:t> and featured on a platform alongside other, non-paid content. </a:t>
            </a:r>
            <a:endParaRPr lang="en-IN" dirty="0"/>
          </a:p>
        </p:txBody>
      </p:sp>
    </p:spTree>
    <p:extLst>
      <p:ext uri="{BB962C8B-B14F-4D97-AF65-F5344CB8AC3E}">
        <p14:creationId xmlns:p14="http://schemas.microsoft.com/office/powerpoint/2010/main" val="3314568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8B0A-A9FA-D59E-55EF-88E1CDAA127C}"/>
              </a:ext>
            </a:extLst>
          </p:cNvPr>
          <p:cNvSpPr>
            <a:spLocks noGrp="1"/>
          </p:cNvSpPr>
          <p:nvPr>
            <p:ph type="title"/>
          </p:nvPr>
        </p:nvSpPr>
        <p:spPr/>
        <p:txBody>
          <a:bodyPr/>
          <a:lstStyle/>
          <a:p>
            <a:r>
              <a:rPr lang="en-US" dirty="0"/>
              <a:t>Difference between traditional marketing and digital marketing </a:t>
            </a:r>
            <a:endParaRPr lang="en-IN" dirty="0"/>
          </a:p>
        </p:txBody>
      </p:sp>
      <p:sp>
        <p:nvSpPr>
          <p:cNvPr id="3" name="Content Placeholder 2">
            <a:extLst>
              <a:ext uri="{FF2B5EF4-FFF2-40B4-BE49-F238E27FC236}">
                <a16:creationId xmlns:a16="http://schemas.microsoft.com/office/drawing/2014/main" id="{095762AF-2EC9-10A2-EE39-EAD8A77099B4}"/>
              </a:ext>
            </a:extLst>
          </p:cNvPr>
          <p:cNvSpPr>
            <a:spLocks noGrp="1"/>
          </p:cNvSpPr>
          <p:nvPr>
            <p:ph sz="half" idx="1"/>
          </p:nvPr>
        </p:nvSpPr>
        <p:spPr>
          <a:xfrm>
            <a:off x="913795" y="2088319"/>
            <a:ext cx="5106004" cy="4236281"/>
          </a:xfrm>
        </p:spPr>
        <p:txBody>
          <a:bodyPr>
            <a:normAutofit fontScale="77500" lnSpcReduction="20000"/>
          </a:bodyPr>
          <a:lstStyle/>
          <a:p>
            <a:pPr marL="0" indent="0" algn="ctr">
              <a:buNone/>
            </a:pPr>
            <a:r>
              <a:rPr lang="en-IN" b="0" i="0" dirty="0">
                <a:solidFill>
                  <a:srgbClr val="D1D5DB"/>
                </a:solidFill>
                <a:effectLst>
                  <a:outerShdw blurRad="38100" dist="38100" dir="2700000" algn="tl">
                    <a:srgbClr val="000000">
                      <a:alpha val="43137"/>
                    </a:srgbClr>
                  </a:outerShdw>
                </a:effectLst>
              </a:rPr>
              <a:t>TRADITIONAL MARKITING</a:t>
            </a:r>
          </a:p>
          <a:p>
            <a:pPr algn="just"/>
            <a:r>
              <a:rPr lang="en-US" sz="2300" dirty="0"/>
              <a:t>Traditional marketing relies on offline channels, such as print media (newspapers, magazines), television, radio, billboards, direct mail, and telemarketing. </a:t>
            </a:r>
          </a:p>
          <a:p>
            <a:pPr algn="just"/>
            <a:r>
              <a:rPr lang="en-US" sz="2300" dirty="0"/>
              <a:t>Traditional marketing has a broader reach, as it targets a mass audience through general advertising methods.</a:t>
            </a:r>
          </a:p>
          <a:p>
            <a:pPr algn="just"/>
            <a:r>
              <a:rPr lang="en-US" sz="2300" dirty="0"/>
              <a:t>Traditional marketing typically involves higher costs due to factors like printing, distribution, and airtime. </a:t>
            </a:r>
          </a:p>
          <a:p>
            <a:endParaRPr lang="en-IN" dirty="0"/>
          </a:p>
        </p:txBody>
      </p:sp>
      <p:sp>
        <p:nvSpPr>
          <p:cNvPr id="4" name="Content Placeholder 3">
            <a:extLst>
              <a:ext uri="{FF2B5EF4-FFF2-40B4-BE49-F238E27FC236}">
                <a16:creationId xmlns:a16="http://schemas.microsoft.com/office/drawing/2014/main" id="{77FEE24D-FD04-AF33-8A46-D1382AEB1283}"/>
              </a:ext>
            </a:extLst>
          </p:cNvPr>
          <p:cNvSpPr>
            <a:spLocks noGrp="1"/>
          </p:cNvSpPr>
          <p:nvPr>
            <p:ph sz="half" idx="2"/>
          </p:nvPr>
        </p:nvSpPr>
        <p:spPr>
          <a:xfrm>
            <a:off x="6173403" y="2088319"/>
            <a:ext cx="5094154" cy="4236281"/>
          </a:xfrm>
        </p:spPr>
        <p:txBody>
          <a:bodyPr>
            <a:normAutofit fontScale="77500" lnSpcReduction="20000"/>
          </a:bodyPr>
          <a:lstStyle/>
          <a:p>
            <a:pPr marL="0" indent="0" algn="ctr">
              <a:buNone/>
            </a:pPr>
            <a:r>
              <a:rPr lang="en-US" dirty="0"/>
              <a:t>DIGITAL MARKITING</a:t>
            </a:r>
          </a:p>
          <a:p>
            <a:pPr algn="just"/>
            <a:r>
              <a:rPr lang="en-US" dirty="0"/>
              <a:t>Digital marketing, on the other hand, utilizes online platforms, including websites, social media, search engines, email, mobile apps, and digital advertising networks.</a:t>
            </a:r>
          </a:p>
          <a:p>
            <a:pPr algn="just"/>
            <a:r>
              <a:rPr lang="en-US" dirty="0"/>
              <a:t>Digital marketing enables precise targeting by utilizing data-driven techniques, allowing businesses to reach specific demographics, interests, and behaviors, resulting in more personalized and relevant campaigns.</a:t>
            </a:r>
          </a:p>
          <a:p>
            <a:pPr algn="just"/>
            <a:r>
              <a:rPr lang="en-US" dirty="0"/>
              <a:t>digital marketing can be more cost-effective, particularly for small businesses, as it offers various affordable options like social media ads, email marketing, and search engine optimization.</a:t>
            </a:r>
            <a:endParaRPr lang="en-IN" dirty="0"/>
          </a:p>
        </p:txBody>
      </p:sp>
    </p:spTree>
    <p:extLst>
      <p:ext uri="{BB962C8B-B14F-4D97-AF65-F5344CB8AC3E}">
        <p14:creationId xmlns:p14="http://schemas.microsoft.com/office/powerpoint/2010/main" val="570458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67D5-616F-25CE-63FF-DABF5C0DA52F}"/>
              </a:ext>
            </a:extLst>
          </p:cNvPr>
          <p:cNvSpPr>
            <a:spLocks noGrp="1"/>
          </p:cNvSpPr>
          <p:nvPr>
            <p:ph type="ctrTitle"/>
          </p:nvPr>
        </p:nvSpPr>
        <p:spPr>
          <a:xfrm>
            <a:off x="1595269" y="398463"/>
            <a:ext cx="9001462" cy="2387600"/>
          </a:xfrm>
        </p:spPr>
        <p:txBody>
          <a:bodyPr/>
          <a:lstStyle/>
          <a:p>
            <a:r>
              <a:rPr lang="en-US" dirty="0"/>
              <a:t>Future Directions of Digital Marketing :</a:t>
            </a:r>
            <a:endParaRPr lang="en-IN" dirty="0"/>
          </a:p>
        </p:txBody>
      </p:sp>
      <p:sp>
        <p:nvSpPr>
          <p:cNvPr id="3" name="Subtitle 2">
            <a:extLst>
              <a:ext uri="{FF2B5EF4-FFF2-40B4-BE49-F238E27FC236}">
                <a16:creationId xmlns:a16="http://schemas.microsoft.com/office/drawing/2014/main" id="{549284EE-5A41-30B0-500C-E3990B290854}"/>
              </a:ext>
            </a:extLst>
          </p:cNvPr>
          <p:cNvSpPr>
            <a:spLocks noGrp="1"/>
          </p:cNvSpPr>
          <p:nvPr>
            <p:ph type="subTitle" idx="1"/>
          </p:nvPr>
        </p:nvSpPr>
        <p:spPr>
          <a:xfrm>
            <a:off x="1595269" y="3602038"/>
            <a:ext cx="9001462" cy="2722562"/>
          </a:xfrm>
        </p:spPr>
        <p:txBody>
          <a:bodyPr>
            <a:normAutofit fontScale="92500"/>
          </a:bodyPr>
          <a:lstStyle/>
          <a:p>
            <a:pPr algn="just"/>
            <a:r>
              <a:rPr lang="en-US" dirty="0"/>
              <a:t>As consumer behavior and technology continue to evolve, digital marketing must adapt to stay relevant. This section explores the future directions of digital marketing, considering the changing landscape of customer expectations and emerging technologies. It examines the potential opportunities and challenges for businesses in utilizing emerging platforms and technologies.</a:t>
            </a:r>
            <a:endParaRPr lang="en-IN" dirty="0"/>
          </a:p>
        </p:txBody>
      </p:sp>
    </p:spTree>
    <p:extLst>
      <p:ext uri="{BB962C8B-B14F-4D97-AF65-F5344CB8AC3E}">
        <p14:creationId xmlns:p14="http://schemas.microsoft.com/office/powerpoint/2010/main" val="25370648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3CCA-7F5C-5411-3282-043BEC9D1B87}"/>
              </a:ext>
            </a:extLst>
          </p:cNvPr>
          <p:cNvSpPr>
            <a:spLocks noGrp="1"/>
          </p:cNvSpPr>
          <p:nvPr>
            <p:ph type="ctrTitle"/>
          </p:nvPr>
        </p:nvSpPr>
        <p:spPr>
          <a:xfrm>
            <a:off x="1595269" y="525462"/>
            <a:ext cx="9001462" cy="2387600"/>
          </a:xfrm>
        </p:spPr>
        <p:txBody>
          <a:bodyPr/>
          <a:lstStyle/>
          <a:p>
            <a:r>
              <a:rPr lang="en-IN" dirty="0"/>
              <a:t>Conclusion :</a:t>
            </a:r>
          </a:p>
        </p:txBody>
      </p:sp>
      <p:sp>
        <p:nvSpPr>
          <p:cNvPr id="3" name="Subtitle 2">
            <a:extLst>
              <a:ext uri="{FF2B5EF4-FFF2-40B4-BE49-F238E27FC236}">
                <a16:creationId xmlns:a16="http://schemas.microsoft.com/office/drawing/2014/main" id="{0916D128-6F0D-3CE2-37EF-49035604F054}"/>
              </a:ext>
            </a:extLst>
          </p:cNvPr>
          <p:cNvSpPr>
            <a:spLocks noGrp="1"/>
          </p:cNvSpPr>
          <p:nvPr>
            <p:ph type="subTitle" idx="1"/>
          </p:nvPr>
        </p:nvSpPr>
        <p:spPr>
          <a:xfrm>
            <a:off x="1595269" y="3944938"/>
            <a:ext cx="9001462" cy="1655762"/>
          </a:xfrm>
        </p:spPr>
        <p:txBody>
          <a:bodyPr>
            <a:normAutofit/>
          </a:bodyPr>
          <a:lstStyle/>
          <a:p>
            <a:pPr algn="just"/>
            <a:r>
              <a:rPr lang="en-US" sz="2200" dirty="0"/>
              <a:t>To summarize, digital marketing has a bright future for long term sustainability of the product or services in the current technological market with all its pros and cons</a:t>
            </a:r>
            <a:endParaRPr lang="en-IN" sz="2200" dirty="0"/>
          </a:p>
        </p:txBody>
      </p:sp>
    </p:spTree>
    <p:extLst>
      <p:ext uri="{BB962C8B-B14F-4D97-AF65-F5344CB8AC3E}">
        <p14:creationId xmlns:p14="http://schemas.microsoft.com/office/powerpoint/2010/main" val="1928159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CF5A-AFDF-27C9-9CEA-B9626AA0930A}"/>
              </a:ext>
            </a:extLst>
          </p:cNvPr>
          <p:cNvSpPr>
            <a:spLocks noGrp="1"/>
          </p:cNvSpPr>
          <p:nvPr>
            <p:ph type="title"/>
          </p:nvPr>
        </p:nvSpPr>
        <p:spPr>
          <a:xfrm>
            <a:off x="913795" y="609600"/>
            <a:ext cx="10353761" cy="5934075"/>
          </a:xfrm>
        </p:spPr>
        <p:txBody>
          <a:bodyPr>
            <a:normAutofit/>
          </a:bodyPr>
          <a:lstStyle/>
          <a:p>
            <a:r>
              <a:rPr lang="en-US" sz="8800" dirty="0"/>
              <a:t>Thank you</a:t>
            </a:r>
            <a:endParaRPr lang="en-IN" sz="8800" dirty="0"/>
          </a:p>
        </p:txBody>
      </p:sp>
    </p:spTree>
    <p:extLst>
      <p:ext uri="{BB962C8B-B14F-4D97-AF65-F5344CB8AC3E}">
        <p14:creationId xmlns:p14="http://schemas.microsoft.com/office/powerpoint/2010/main" val="2761411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52</TotalTime>
  <Words>676</Words>
  <Application>Microsoft Office PowerPoint</Application>
  <PresentationFormat>Widescreen</PresentationFormat>
  <Paragraphs>27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Bookman Old Style</vt:lpstr>
      <vt:lpstr>Calibri</vt:lpstr>
      <vt:lpstr>Rockwell</vt:lpstr>
      <vt:lpstr>Times New Roman</vt:lpstr>
      <vt:lpstr>Damask</vt:lpstr>
      <vt:lpstr>Digital Marketing PPT </vt:lpstr>
      <vt:lpstr>Digital Marketing : ABSTRACT</vt:lpstr>
      <vt:lpstr>Introduction</vt:lpstr>
      <vt:lpstr>Pros and Cons of Digital Marketing :</vt:lpstr>
      <vt:lpstr>Digital Marketing Tactics and Examples :</vt:lpstr>
      <vt:lpstr>Difference between traditional marketing and digital marketing </vt:lpstr>
      <vt:lpstr>Future Directions of Digital Marketing :</vt:lpstr>
      <vt:lpstr>Conclusion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Marketing PPT </dc:title>
  <dc:creator>Dhruva Deswal</dc:creator>
  <cp:lastModifiedBy>Dhruva Deswal</cp:lastModifiedBy>
  <cp:revision>8</cp:revision>
  <dcterms:created xsi:type="dcterms:W3CDTF">2023-05-29T16:05:31Z</dcterms:created>
  <dcterms:modified xsi:type="dcterms:W3CDTF">2023-06-26T16:38:39Z</dcterms:modified>
</cp:coreProperties>
</file>